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4"/>
  </p:notesMasterIdLst>
  <p:handoutMasterIdLst>
    <p:handoutMasterId r:id="rId15"/>
  </p:handoutMasterIdLst>
  <p:sldIdLst>
    <p:sldId id="269" r:id="rId3"/>
    <p:sldId id="258" r:id="rId4"/>
    <p:sldId id="259" r:id="rId5"/>
    <p:sldId id="281" r:id="rId6"/>
    <p:sldId id="270" r:id="rId7"/>
    <p:sldId id="260" r:id="rId8"/>
    <p:sldId id="261" r:id="rId9"/>
    <p:sldId id="264" r:id="rId10"/>
    <p:sldId id="263" r:id="rId11"/>
    <p:sldId id="265" r:id="rId12"/>
    <p:sldId id="280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E2"/>
    <a:srgbClr val="FF0000"/>
    <a:srgbClr val="FF3399"/>
    <a:srgbClr val="FFCCFF"/>
    <a:srgbClr val="CC9900"/>
    <a:srgbClr val="FFFF66"/>
    <a:srgbClr val="FFFF99"/>
    <a:srgbClr val="FF7C80"/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0" autoAdjust="0"/>
  </p:normalViewPr>
  <p:slideViewPr>
    <p:cSldViewPr snapToGrid="0">
      <p:cViewPr varScale="1">
        <p:scale>
          <a:sx n="64" d="100"/>
          <a:sy n="64" d="100"/>
        </p:scale>
        <p:origin x="48" y="48"/>
      </p:cViewPr>
      <p:guideLst>
        <p:guide orient="horz" pos="2160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814B-C289-48F3-8A3E-D6784B267A4B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9E4C-8F67-446B-A8DF-5639CEEB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89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66BE-64A4-4A42-898B-C27C82D35052}" type="datetimeFigureOut">
              <a:rPr lang="zh-CN" altLang="en-US" smtClean="0"/>
              <a:t>2023/9/20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183F-0210-4076-BF44-057CDDD7A0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5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àu be Sinh nhật Chị em gái Bộ ảnh thủ công Bản thuyết trình Các sự kiện và Mối quan tâm Đặc biệ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948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CF9376-C759-7E69-5EBA-E6D0BE83D75B}"/>
              </a:ext>
            </a:extLst>
          </p:cNvPr>
          <p:cNvSpPr txBox="1"/>
          <p:nvPr/>
        </p:nvSpPr>
        <p:spPr>
          <a:xfrm>
            <a:off x="2143593" y="2967335"/>
            <a:ext cx="3732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/>
              <a:t>Tập đọc</a:t>
            </a:r>
            <a:endParaRPr lang="en-US" sz="5400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1DE4B-E51E-9569-91E7-E001E1A302F6}"/>
              </a:ext>
            </a:extLst>
          </p:cNvPr>
          <p:cNvSpPr/>
          <p:nvPr/>
        </p:nvSpPr>
        <p:spPr>
          <a:xfrm>
            <a:off x="0" y="0"/>
            <a:ext cx="12321915" cy="923330"/>
          </a:xfrm>
          <a:prstGeom prst="rect">
            <a:avLst/>
          </a:prstGeom>
          <a:solidFill>
            <a:srgbClr val="EFEBE2"/>
          </a:solidFill>
          <a:ln>
            <a:solidFill>
              <a:srgbClr val="EFEB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AABC0-3D02-FA8D-F912-64C8395BF490}"/>
              </a:ext>
            </a:extLst>
          </p:cNvPr>
          <p:cNvSpPr txBox="1"/>
          <p:nvPr/>
        </p:nvSpPr>
        <p:spPr>
          <a:xfrm>
            <a:off x="2277776" y="60247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0070C0"/>
                </a:solidFill>
                <a:latin typeface="#9Slide01 Noi dung ngan" panose="00000600000000000000" pitchFamily="2" charset="0"/>
              </a:rPr>
              <a:t>TRƯỜNG TIỂU HỌC NGUYỄN VĂN TRỖI </a:t>
            </a:r>
          </a:p>
          <a:p>
            <a:pPr algn="ctr"/>
            <a:r>
              <a:rPr lang="vi-VN" sz="4000" b="1">
                <a:solidFill>
                  <a:srgbClr val="0070C0"/>
                </a:solidFill>
                <a:latin typeface="#9Slide01 Noi dung ngan" panose="00000600000000000000" pitchFamily="2" charset="0"/>
              </a:rPr>
              <a:t>QUẬN 4</a:t>
            </a:r>
            <a:endParaRPr lang="en-US" sz="2400" b="1">
              <a:solidFill>
                <a:srgbClr val="0070C0"/>
              </a:solidFill>
              <a:latin typeface="#9Slide01 Tieu de ngan" panose="00000800000000000000" pitchFamily="2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0100121-652A-AC4E-271B-F53FD261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97917" l="417" r="96667">
                        <a14:foregroundMark x1="37083" y1="10833" x2="50000" y2="40833"/>
                        <a14:foregroundMark x1="4583" y1="61667" x2="94583" y2="36250"/>
                        <a14:foregroundMark x1="92500" y1="37083" x2="75000" y2="19167"/>
                        <a14:foregroundMark x1="75000" y1="19167" x2="51667" y2="16250"/>
                        <a14:foregroundMark x1="51667" y1="16250" x2="51250" y2="16667"/>
                        <a14:foregroundMark x1="60000" y1="6667" x2="41667" y2="7500"/>
                        <a14:foregroundMark x1="40000" y1="5417" x2="40000" y2="5417"/>
                        <a14:foregroundMark x1="40000" y1="5417" x2="40000" y2="5417"/>
                        <a14:foregroundMark x1="40000" y1="5417" x2="15417" y2="20417"/>
                        <a14:foregroundMark x1="32500" y1="7917" x2="11667" y2="21667"/>
                        <a14:foregroundMark x1="11667" y1="21667" x2="1667" y2="44167"/>
                        <a14:foregroundMark x1="1667" y1="44167" x2="833" y2="51250"/>
                        <a14:foregroundMark x1="1667" y1="52083" x2="10833" y2="75417"/>
                        <a14:foregroundMark x1="10833" y1="75417" x2="15417" y2="81667"/>
                        <a14:foregroundMark x1="95833" y1="55417" x2="81250" y2="82500"/>
                        <a14:foregroundMark x1="81250" y1="82500" x2="57500" y2="92083"/>
                        <a14:foregroundMark x1="57500" y1="92083" x2="32083" y2="83333"/>
                        <a14:foregroundMark x1="32083" y1="83333" x2="13750" y2="57083"/>
                        <a14:foregroundMark x1="13750" y1="57083" x2="13750" y2="57917"/>
                        <a14:foregroundMark x1="13333" y1="77083" x2="27083" y2="89167"/>
                        <a14:foregroundMark x1="15833" y1="82917" x2="25833" y2="90833"/>
                        <a14:foregroundMark x1="25833" y1="91250" x2="48750" y2="95833"/>
                        <a14:foregroundMark x1="44167" y1="95833" x2="69583" y2="88750"/>
                        <a14:foregroundMark x1="42917" y1="97917" x2="86667" y2="82917"/>
                        <a14:foregroundMark x1="72500" y1="91250" x2="50833" y2="97917"/>
                        <a14:foregroundMark x1="50833" y1="97917" x2="49167" y2="97917"/>
                        <a14:foregroundMark x1="82083" y1="82083" x2="93333" y2="64167"/>
                        <a14:foregroundMark x1="93333" y1="64167" x2="93750" y2="57083"/>
                        <a14:foregroundMark x1="84167" y1="82917" x2="97083" y2="51250"/>
                        <a14:foregroundMark x1="97083" y1="55833" x2="89167" y2="75000"/>
                        <a14:foregroundMark x1="97083" y1="52083" x2="82917" y2="19167"/>
                        <a14:foregroundMark x1="83333" y1="17083" x2="97083" y2="47500"/>
                        <a14:foregroundMark x1="96667" y1="40833" x2="85000" y2="19583"/>
                        <a14:foregroundMark x1="85000" y1="19583" x2="84583" y2="20417"/>
                        <a14:foregroundMark x1="80833" y1="17083" x2="53750" y2="4583"/>
                        <a14:foregroundMark x1="62500" y1="6250" x2="81667" y2="17083"/>
                        <a14:foregroundMark x1="18333" y1="14583" x2="43750" y2="3750"/>
                        <a14:foregroundMark x1="43750" y1="3750" x2="47500" y2="4167"/>
                        <a14:foregroundMark x1="47500" y1="2917" x2="76250" y2="14167"/>
                        <a14:foregroundMark x1="82083" y1="15417" x2="53750" y2="2917"/>
                        <a14:foregroundMark x1="63750" y1="7500" x2="77500" y2="14167"/>
                        <a14:foregroundMark x1="77500" y1="12083" x2="65000" y2="5417"/>
                        <a14:foregroundMark x1="85417" y1="45417" x2="92500" y2="70833"/>
                        <a14:foregroundMark x1="10000" y1="43333" x2="51667" y2="87500"/>
                        <a14:foregroundMark x1="51667" y1="87500" x2="72917" y2="84167"/>
                        <a14:foregroundMark x1="72917" y1="84167" x2="89167" y2="57083"/>
                        <a14:foregroundMark x1="10833" y1="54167" x2="18333" y2="75000"/>
                        <a14:foregroundMark x1="18333" y1="75000" x2="18333" y2="75000"/>
                        <a14:foregroundMark x1="18333" y1="77500" x2="28333" y2="7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9" y="186294"/>
            <a:ext cx="1629714" cy="16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1" y="1002867"/>
            <a:ext cx="11190436" cy="451431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5" y="1140391"/>
            <a:ext cx="10222172" cy="4253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99512" y="2524835"/>
            <a:ext cx="8461612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8406" y="1825635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001395" y="2686050"/>
            <a:ext cx="10188575" cy="327469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C5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54885" y="2084705"/>
            <a:ext cx="3712845" cy="151511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7EDA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74089" cy="11591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0780" y="0"/>
            <a:ext cx="4174089" cy="11591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17911" y="0"/>
            <a:ext cx="4174089" cy="11591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37589" y="1233951"/>
            <a:ext cx="2254411" cy="27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275" y="3599815"/>
            <a:ext cx="8324850" cy="1447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70" y="2242185"/>
            <a:ext cx="4029075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5" y="125894"/>
            <a:ext cx="2229079" cy="89923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7444" y="193691"/>
            <a:ext cx="2190440" cy="755376"/>
            <a:chOff x="580867" y="891391"/>
            <a:chExt cx="2499360" cy="10082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7" y="891391"/>
              <a:ext cx="2499360" cy="100826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939604" y="1100534"/>
              <a:ext cx="1781887" cy="616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24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endParaRPr lang="zh-CN" altLang="en-US" sz="24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7464" y="827033"/>
            <a:ext cx="11399501" cy="5859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Thủ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ngôi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đại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khỏi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ngạc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rằng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mở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Ngót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kỉ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cuối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1919,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triều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vua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185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lấy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đỗ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3000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cụ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altLang="zh-CN" sz="200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nay,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thấy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giếng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muỗm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cổ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kính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82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tấm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khắc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tuổi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1306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1442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1779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nền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lâu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đời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26036" y="363915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39268"/>
              </p:ext>
            </p:extLst>
          </p:nvPr>
        </p:nvGraphicFramePr>
        <p:xfrm>
          <a:off x="2446124" y="2441630"/>
          <a:ext cx="72000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2275" y="2080736"/>
            <a:ext cx="3231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Giám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giếng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uỗm</a:t>
            </a:r>
            <a:endParaRPr lang="zh-CN" altLang="en-US" sz="2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3369" y="974351"/>
            <a:ext cx="2505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240740" y="1948020"/>
            <a:ext cx="6032310" cy="367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11/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0/.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</a:rPr>
              <a:t>/ …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</a:t>
            </a:r>
            <a:r>
              <a:rPr lang="en-US" sz="2800" b="1" dirty="0" err="1"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185/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2896/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47/.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5954021" y="932074"/>
            <a:ext cx="460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kê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08227" y="1209480"/>
            <a:ext cx="0" cy="447705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620" y="833755"/>
            <a:ext cx="6770370" cy="39408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61720" y="4401820"/>
            <a:ext cx="7698105" cy="2066290"/>
            <a:chOff x="5384298" y="3978951"/>
            <a:chExt cx="6038682" cy="1337060"/>
          </a:xfrm>
        </p:grpSpPr>
        <p:sp>
          <p:nvSpPr>
            <p:cNvPr id="6" name="椭圆 31"/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9460" y="3978951"/>
              <a:ext cx="773520" cy="711544"/>
            </a:xfrm>
            <a:prstGeom prst="rect">
              <a:avLst/>
            </a:prstGeom>
          </p:spPr>
        </p:pic>
      </p:grpSp>
      <p:sp>
        <p:nvSpPr>
          <p:cNvPr id="230" name="Google Shape;230;p11"/>
          <p:cNvSpPr/>
          <p:nvPr/>
        </p:nvSpPr>
        <p:spPr>
          <a:xfrm rot="-646182">
            <a:off x="876300" y="60579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Google Shape;230;p11"/>
          <p:cNvSpPr/>
          <p:nvPr/>
        </p:nvSpPr>
        <p:spPr>
          <a:xfrm rot="-646182">
            <a:off x="7886700" y="352298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40" y="5022850"/>
            <a:ext cx="5514975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69648" y="1017665"/>
            <a:ext cx="346391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7954423" y="1017665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Khổng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413507" y="3714032"/>
            <a:ext cx="32867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4069649" y="3645792"/>
            <a:ext cx="34639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đỗ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7954422" y="3666611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qua.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409" y="1396931"/>
            <a:ext cx="3717278" cy="1016856"/>
            <a:chOff x="274691" y="1386400"/>
            <a:chExt cx="3717278" cy="1016856"/>
          </a:xfrm>
        </p:grpSpPr>
        <p:sp>
          <p:nvSpPr>
            <p:cNvPr id="5" name="文本框 4"/>
            <p:cNvSpPr txBox="1"/>
            <p:nvPr/>
          </p:nvSpPr>
          <p:spPr>
            <a:xfrm>
              <a:off x="1196011" y="1609490"/>
              <a:ext cx="27959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nghĩa</a:t>
              </a:r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từ</a:t>
              </a:r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1" y="1386400"/>
              <a:ext cx="1131028" cy="1016856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7779225" y="879089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9983" y="912692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6054" y="3455185"/>
            <a:ext cx="10973600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2" y="368886"/>
            <a:ext cx="3266740" cy="13178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8086" y="440352"/>
            <a:ext cx="3002091" cy="1203856"/>
            <a:chOff x="580867" y="891391"/>
            <a:chExt cx="2499360" cy="10082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7" y="891391"/>
              <a:ext cx="2499360" cy="100826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18292" y="1168443"/>
              <a:ext cx="2012790" cy="489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bài</a:t>
              </a:r>
              <a:endParaRPr lang="zh-CN" altLang="en-US" sz="32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478615" y="2592261"/>
            <a:ext cx="6509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1075.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1919.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(2896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8615" y="1610436"/>
            <a:ext cx="6509802" cy="1198880"/>
            <a:chOff x="887009" y="1726001"/>
            <a:chExt cx="6438900" cy="1198880"/>
          </a:xfrm>
        </p:grpSpPr>
        <p:sp>
          <p:nvSpPr>
            <p:cNvPr id="10" name="文本框 9"/>
            <p:cNvSpPr txBox="1"/>
            <p:nvPr/>
          </p:nvSpPr>
          <p:spPr>
            <a:xfrm>
              <a:off x="1441364" y="1726001"/>
              <a:ext cx="588454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1786961"/>
              <a:ext cx="461623" cy="76806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22" y="1610436"/>
            <a:ext cx="4601504" cy="40183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9"/>
          <p:cNvSpPr txBox="1"/>
          <p:nvPr/>
        </p:nvSpPr>
        <p:spPr>
          <a:xfrm>
            <a:off x="464089" y="443207"/>
            <a:ext cx="11068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1460312" y="5800995"/>
            <a:ext cx="688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6102" y="1933219"/>
          <a:ext cx="71640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55092" y="3370997"/>
            <a:ext cx="7124131" cy="405765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Arrow Connector 10"/>
          <p:cNvCxnSpPr>
            <a:stCxn id="3" idx="3"/>
          </p:cNvCxnSpPr>
          <p:nvPr/>
        </p:nvCxnSpPr>
        <p:spPr>
          <a:xfrm flipV="1">
            <a:off x="7779223" y="3573879"/>
            <a:ext cx="370765" cy="1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9989" y="2862883"/>
            <a:ext cx="3505200" cy="147732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1780</a:t>
            </a:r>
            <a:endParaRPr lang="vi-VN" sz="2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2389" y="4910882"/>
            <a:ext cx="6892120" cy="849972"/>
            <a:chOff x="682389" y="4910882"/>
            <a:chExt cx="6892120" cy="849972"/>
          </a:xfrm>
        </p:grpSpPr>
        <p:sp>
          <p:nvSpPr>
            <p:cNvPr id="8" name="文本框 2"/>
            <p:cNvSpPr txBox="1"/>
            <p:nvPr/>
          </p:nvSpPr>
          <p:spPr>
            <a:xfrm>
              <a:off x="1460312" y="5229363"/>
              <a:ext cx="6114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Bảng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thống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kê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điều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89" y="4910882"/>
              <a:ext cx="777923" cy="8499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/>
          <p:cNvSpPr txBox="1"/>
          <p:nvPr/>
        </p:nvSpPr>
        <p:spPr>
          <a:xfrm>
            <a:off x="2450465" y="2230120"/>
            <a:ext cx="7666990" cy="3537519"/>
          </a:xfrm>
          <a:prstGeom prst="roundRect">
            <a:avLst/>
          </a:prstGeom>
          <a:ln w="793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87009" y="956667"/>
            <a:ext cx="9643717" cy="768062"/>
            <a:chOff x="887009" y="956667"/>
            <a:chExt cx="9643717" cy="768062"/>
          </a:xfrm>
        </p:grpSpPr>
        <p:sp>
          <p:nvSpPr>
            <p:cNvPr id="5" name="文本框 4"/>
            <p:cNvSpPr txBox="1"/>
            <p:nvPr/>
          </p:nvSpPr>
          <p:spPr>
            <a:xfrm>
              <a:off x="1348632" y="1017533"/>
              <a:ext cx="918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Nam ?</a:t>
              </a:r>
              <a:endParaRPr lang="zh-CN" alt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956667"/>
              <a:ext cx="461623" cy="76806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4" y="358185"/>
            <a:ext cx="4109830" cy="16579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3838" y="413119"/>
            <a:ext cx="3552648" cy="1562064"/>
            <a:chOff x="561663" y="864964"/>
            <a:chExt cx="2499360" cy="10082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63" y="864964"/>
              <a:ext cx="2499360" cy="100826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67645" y="1203877"/>
              <a:ext cx="2168879" cy="417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36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6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hay</a:t>
              </a:r>
              <a:endParaRPr lang="zh-CN" altLang="en-US" sz="36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57443" y="2149028"/>
            <a:ext cx="10511141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1306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857442" y="2152607"/>
            <a:ext cx="10511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1306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消防安全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840</Words>
  <Application>Microsoft Office PowerPoint</Application>
  <PresentationFormat>Widescreen</PresentationFormat>
  <Paragraphs>125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YaHei</vt:lpstr>
      <vt:lpstr>#9Slide01 Noi dung ngan</vt:lpstr>
      <vt:lpstr>#9Slide01 Tieu de ngan</vt:lpstr>
      <vt:lpstr>Arial</vt:lpstr>
      <vt:lpstr>Calibri</vt:lpstr>
      <vt:lpstr>Times New Roman</vt:lpstr>
      <vt:lpstr>Wingdings</vt:lpstr>
      <vt:lpstr>字魂59号-创粗黑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消防安全</dc:title>
  <dc:creator>Administrator</dc:creator>
  <cp:lastModifiedBy>Ngo Hang</cp:lastModifiedBy>
  <cp:revision>195</cp:revision>
  <dcterms:created xsi:type="dcterms:W3CDTF">2015-05-05T08:02:00Z</dcterms:created>
  <dcterms:modified xsi:type="dcterms:W3CDTF">2023-09-20T04:59:41Z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6C47AACFDD804693B0B54EE14B705F7C</vt:lpwstr>
  </property>
  <property fmtid="{D5CDD505-2E9C-101B-9397-08002B2CF9AE}" pid="3" name="KSOProductBuildVer">
    <vt:lpwstr>2057-11.2.0.10296</vt:lpwstr>
  </property>
</Properties>
</file>